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6" userDrawn="1">
          <p15:clr>
            <a:srgbClr val="A4A3A4"/>
          </p15:clr>
        </p15:guide>
        <p15:guide id="2" pos="420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51" userDrawn="1">
          <p15:clr>
            <a:srgbClr val="A4A3A4"/>
          </p15:clr>
        </p15:guide>
        <p15:guide id="6" pos="5151" userDrawn="1">
          <p15:clr>
            <a:srgbClr val="A4A3A4"/>
          </p15:clr>
        </p15:guide>
        <p15:guide id="7" pos="27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6"/>
        <p:guide pos="420"/>
        <p:guide pos="7469"/>
        <p:guide orient="horz" pos="637"/>
        <p:guide orient="horz" pos="3851"/>
        <p:guide pos="5151"/>
        <p:guide pos="27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/>
          <p:nvPr/>
        </p:nvPicPr>
        <p:blipFill>
          <a:blip r:embed="rId1"/>
          <a:srcRect t="17030" b="14300"/>
          <a:stretch>
            <a:fillRect/>
          </a:stretch>
        </p:blipFill>
        <p:spPr>
          <a:xfrm>
            <a:off x="388620" y="1012190"/>
            <a:ext cx="1135062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沧州中捷机场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试驾场地</a:t>
            </a:r>
            <a:endParaRPr lang="en-US" altLang="zh-CN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388620" y="5371465"/>
            <a:ext cx="1135062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30265"/>
            <a:ext cx="113080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沧州中捷机场试驾场地，位于沧州市黄骅市渤海新区，西北距黄骅市中心约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千米、西距沧州市中心约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千米，跑道有两条，一条长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3.7km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，一条长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1.2km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，停机坪约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45000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㎡，水泥硬化全封闭场地，可用于汽车动态试乘试驾、媒体测试拍摄等活动。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65465" y="3946525"/>
            <a:ext cx="33712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跑道共有</a:t>
            </a:r>
            <a:r>
              <a:rPr lang="en-US" altLang="zh-CN" sz="1200">
                <a:latin typeface="+mn-ea"/>
                <a:cs typeface="+mn-ea"/>
              </a:rPr>
              <a:t>2</a:t>
            </a:r>
            <a:r>
              <a:rPr lang="zh-CN" altLang="en-US" sz="1200">
                <a:latin typeface="+mn-ea"/>
                <a:cs typeface="+mn-ea"/>
              </a:rPr>
              <a:t>条，分别为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长3.7km</a:t>
            </a:r>
            <a:r>
              <a:rPr lang="zh-CN" sz="1200">
                <a:latin typeface="+mn-ea"/>
                <a:cs typeface="+mn-ea"/>
                <a:sym typeface="+mn-ea"/>
              </a:rPr>
              <a:t>和</a:t>
            </a:r>
            <a:r>
              <a:rPr lang="zh-CN" altLang="en-US" sz="1200">
                <a:latin typeface="+mn-ea"/>
                <a:cs typeface="+mn-ea"/>
                <a:sym typeface="+mn-ea"/>
              </a:rPr>
              <a:t>1.2km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停机坪约45000㎡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水泥硬化全封闭场地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</a:rPr>
              <a:t>380v/100kw </a:t>
            </a:r>
            <a:r>
              <a:rPr lang="zh-CN" altLang="en-US" sz="1200">
                <a:latin typeface="+mn-ea"/>
                <a:cs typeface="+mn-ea"/>
              </a:rPr>
              <a:t>方便接水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固定洗手间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沧州中捷机场 试驾场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025" y="1162685"/>
            <a:ext cx="6891020" cy="487489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8165465" y="1012190"/>
            <a:ext cx="3573145" cy="2642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9450"/>
          <a:stretch>
            <a:fillRect/>
          </a:stretch>
        </p:blipFill>
        <p:spPr>
          <a:xfrm>
            <a:off x="4410075" y="2416175"/>
            <a:ext cx="3761740" cy="231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11929"/>
          <a:stretch>
            <a:fillRect/>
          </a:stretch>
        </p:blipFill>
        <p:spPr>
          <a:xfrm>
            <a:off x="666750" y="2416175"/>
            <a:ext cx="3600450" cy="23177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7430" r="6521"/>
          <a:stretch>
            <a:fillRect/>
          </a:stretch>
        </p:blipFill>
        <p:spPr>
          <a:xfrm>
            <a:off x="8314690" y="2416810"/>
            <a:ext cx="3544570" cy="23171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696085" y="4915535"/>
            <a:ext cx="1541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停机坪</a:t>
            </a:r>
            <a:endParaRPr lang="zh-CN" altLang="en-US" sz="1400"/>
          </a:p>
        </p:txBody>
      </p:sp>
      <p:sp>
        <p:nvSpPr>
          <p:cNvPr id="18" name="文本框 17"/>
          <p:cNvSpPr txBox="1"/>
          <p:nvPr/>
        </p:nvSpPr>
        <p:spPr>
          <a:xfrm>
            <a:off x="5520055" y="4915535"/>
            <a:ext cx="1541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跑道实景图</a:t>
            </a:r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8933180" y="4915535"/>
            <a:ext cx="230759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400">
                <a:sym typeface="+mn-ea"/>
              </a:rPr>
              <a:t>跑道实景图</a:t>
            </a:r>
            <a:endParaRPr lang="zh-CN" altLang="en-US" sz="14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拉萨直升机场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294</cp:revision>
  <dcterms:created xsi:type="dcterms:W3CDTF">2019-06-19T02:08:00Z</dcterms:created>
  <dcterms:modified xsi:type="dcterms:W3CDTF">2025-06-19T05:36:10Z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4269EE171A1C45E5BE4015B0B40DDC4B</vt:lpwstr>
  </property>
</Properties>
</file>